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7103745" cy="10234295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gs" Target="tags/tag7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handoutMaster" Target="handoutMasters/handoutMaster1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3.png"/></Relationships>
</file>

<file path=ppt/tags/tag7.xml><?xml version="1.0" encoding="utf-8"?>
<p:tagLst xmlns:p="http://schemas.openxmlformats.org/presentationml/2006/main">
  <p:tag name="COMMONDATA" val="eyJoZGlkIjoiMzU0MTVlOWYzMWZkMTRhYWJhNDJhMGU4OWM4ODUyNjkifQ=="/>
</p:tagLst>
</file>